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62" r:id="rId4"/>
    <p:sldId id="279" r:id="rId5"/>
    <p:sldId id="280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/>
              <a:t>Semaine 3</a:t>
            </a:r>
            <a:endParaRPr lang="fr-FR" sz="4400" dirty="0"/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3E99CDE-05A2-4B12-A6E3-1699B809A2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577"/>
          <a:stretch/>
        </p:blipFill>
        <p:spPr>
          <a:xfrm>
            <a:off x="0" y="1"/>
            <a:ext cx="801715" cy="918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773BA774-CB49-456E-ACB0-4E20155548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499" b="49956"/>
          <a:stretch/>
        </p:blipFill>
        <p:spPr>
          <a:xfrm>
            <a:off x="-3893" y="514763"/>
            <a:ext cx="527676" cy="621579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74B9C0A1-88D9-47B3-80F9-B23C86D2B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D9E243C-7373-456E-B359-21DF7F7AF7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9FC77E"/>
                </a:solidFill>
              </a:rPr>
              <a:t>CE2</a:t>
            </a:r>
            <a:r>
              <a:rPr lang="fr-FR" sz="2800" dirty="0"/>
              <a:t> : </a:t>
            </a:r>
            <a:r>
              <a:rPr lang="fr-FR" sz="4400" dirty="0">
                <a:latin typeface="Cursive standard" pitchFamily="2" charset="0"/>
              </a:rPr>
              <a:t>O  Q</a:t>
            </a:r>
          </a:p>
        </p:txBody>
      </p:sp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77DBC514-2BF9-4C7A-B0EA-EC6A0C475846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F3CC7D1-CBD6-4215-9A7D-D7A85DEDFD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7" name="Titre 1">
            <a:extLst>
              <a:ext uri="{FF2B5EF4-FFF2-40B4-BE49-F238E27FC236}">
                <a16:creationId xmlns:a16="http://schemas.microsoft.com/office/drawing/2014/main" id="{FE8A853D-56C1-4FF1-9262-0B66DF77DC08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Mini-fichier </a:t>
            </a:r>
            <a:r>
              <a:rPr lang="fr-FR" sz="4000" b="1" dirty="0" err="1"/>
              <a:t>Copix</a:t>
            </a:r>
            <a:endParaRPr lang="fr-FR" sz="4000" b="1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441B4123-79DF-4E3F-809B-778045766735}"/>
              </a:ext>
            </a:extLst>
          </p:cNvPr>
          <p:cNvSpPr txBox="1"/>
          <p:nvPr/>
        </p:nvSpPr>
        <p:spPr>
          <a:xfrm>
            <a:off x="1193792" y="1437574"/>
            <a:ext cx="38164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ym typeface="Wingdings" panose="05000000000000000000" pitchFamily="2" charset="2"/>
              </a:rPr>
              <a:t> </a:t>
            </a:r>
            <a:r>
              <a:rPr lang="fr-FR" sz="3600" dirty="0"/>
              <a:t>Fiche 3</a:t>
            </a:r>
            <a:endParaRPr lang="fr-FR" sz="3600" i="1" dirty="0">
              <a:solidFill>
                <a:srgbClr val="00B050"/>
              </a:solidFill>
            </a:endParaRPr>
          </a:p>
          <a:p>
            <a:endParaRPr lang="fr-FR" sz="3600" dirty="0"/>
          </a:p>
          <a:p>
            <a:endParaRPr lang="fr-FR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E55701CC-DBED-4F2E-80C5-5E0F0423B2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2472" y="1136342"/>
            <a:ext cx="3680354" cy="5112528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6418F017-191C-4040-BBDF-0B1B949114B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-499" b="49956"/>
          <a:stretch/>
        </p:blipFill>
        <p:spPr>
          <a:xfrm>
            <a:off x="-3893" y="514763"/>
            <a:ext cx="527676" cy="621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2" name="Espace réservé du texte 3">
            <a:extLst>
              <a:ext uri="{FF2B5EF4-FFF2-40B4-BE49-F238E27FC236}">
                <a16:creationId xmlns:a16="http://schemas.microsoft.com/office/drawing/2014/main" id="{A9FFEE4D-E138-4FBF-82D8-01A73FFA3431}"/>
              </a:ext>
            </a:extLst>
          </p:cNvPr>
          <p:cNvSpPr txBox="1">
            <a:spLocks/>
          </p:cNvSpPr>
          <p:nvPr/>
        </p:nvSpPr>
        <p:spPr>
          <a:xfrm>
            <a:off x="271537" y="5878287"/>
            <a:ext cx="7931224" cy="77503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20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None/>
              <a:defRPr/>
            </a:pPr>
            <a:r>
              <a:rPr lang="fr-FR" sz="2000" i="1" dirty="0">
                <a:solidFill>
                  <a:srgbClr val="00B050"/>
                </a:solidFill>
                <a:latin typeface="Calibri"/>
              </a:rPr>
              <a:t>E5 J’améliore mes écrits </a:t>
            </a:r>
            <a:endParaRPr lang="fr-FR" sz="2800" i="1" dirty="0">
              <a:solidFill>
                <a:srgbClr val="00B050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1A190F0-595D-44A0-B512-82A8D3A86274}"/>
              </a:ext>
            </a:extLst>
          </p:cNvPr>
          <p:cNvSpPr txBox="1"/>
          <p:nvPr/>
        </p:nvSpPr>
        <p:spPr>
          <a:xfrm>
            <a:off x="852621" y="1552729"/>
            <a:ext cx="8794101" cy="6588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Écris le portrait de ton personnage. </a:t>
            </a:r>
            <a:endParaRPr lang="fr-FR" sz="36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Titre 2">
            <a:extLst>
              <a:ext uri="{FF2B5EF4-FFF2-40B4-BE49-F238E27FC236}">
                <a16:creationId xmlns:a16="http://schemas.microsoft.com/office/drawing/2014/main" id="{B00009DF-5D86-4543-A2E4-F4BC6D425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3867" y="10656"/>
            <a:ext cx="10049932" cy="1325563"/>
          </a:xfrm>
        </p:spPr>
        <p:txBody>
          <a:bodyPr/>
          <a:lstStyle/>
          <a:p>
            <a:r>
              <a:rPr lang="fr-FR" b="1" dirty="0"/>
              <a:t>Le bonhomme dicté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EDDD38B-AEB5-76F3-CE2B-8999C42EE244}"/>
              </a:ext>
            </a:extLst>
          </p:cNvPr>
          <p:cNvSpPr txBox="1"/>
          <p:nvPr/>
        </p:nvSpPr>
        <p:spPr>
          <a:xfrm>
            <a:off x="852620" y="2892110"/>
            <a:ext cx="92809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sz="3600" dirty="0">
                <a:latin typeface="MyriadPro-Regular"/>
              </a:rPr>
              <a:t>Utilise les adjectifs utilisés en rituel 1.</a:t>
            </a:r>
            <a:endParaRPr lang="fr-FR" sz="3600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73BA774-CB49-456E-ACB0-4E20155548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133"/>
          <a:stretch/>
        </p:blipFill>
        <p:spPr>
          <a:xfrm>
            <a:off x="9006" y="529034"/>
            <a:ext cx="525061" cy="60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51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21D77F80-FC3E-46F7-99D0-2F74110E460B}"/>
              </a:ext>
            </a:extLst>
          </p:cNvPr>
          <p:cNvSpPr txBox="1"/>
          <p:nvPr/>
        </p:nvSpPr>
        <p:spPr>
          <a:xfrm>
            <a:off x="103783" y="6097522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FB2F0A17-A081-45F9-AEC1-774AF0255916}"/>
              </a:ext>
            </a:extLst>
          </p:cNvPr>
          <p:cNvSpPr txBox="1"/>
          <p:nvPr/>
        </p:nvSpPr>
        <p:spPr>
          <a:xfrm>
            <a:off x="1125416" y="1874571"/>
            <a:ext cx="8537140" cy="2951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Écrire au moins 3 phrases sur ce que n’a pas son personnage.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Faire des phrases négatives. 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4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7439FFCF-2154-2E78-89C4-3733342D990B}"/>
              </a:ext>
            </a:extLst>
          </p:cNvPr>
          <p:cNvSpPr txBox="1">
            <a:spLocks/>
          </p:cNvSpPr>
          <p:nvPr/>
        </p:nvSpPr>
        <p:spPr>
          <a:xfrm>
            <a:off x="1133231" y="398832"/>
            <a:ext cx="467750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/>
              <a:t>Le portrait inversé</a:t>
            </a:r>
            <a:endParaRPr lang="fr-FR" b="1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4104F3D-3372-1184-E88F-B6B82B1659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133"/>
          <a:stretch/>
        </p:blipFill>
        <p:spPr>
          <a:xfrm>
            <a:off x="9006" y="529034"/>
            <a:ext cx="525061" cy="606963"/>
          </a:xfrm>
          <a:prstGeom prst="rect">
            <a:avLst/>
          </a:prstGeom>
        </p:spPr>
      </p:pic>
      <p:sp>
        <p:nvSpPr>
          <p:cNvPr id="10" name="Titre 9">
            <a:extLst>
              <a:ext uri="{FF2B5EF4-FFF2-40B4-BE49-F238E27FC236}">
                <a16:creationId xmlns:a16="http://schemas.microsoft.com/office/drawing/2014/main" id="{558FEE96-27F0-E499-8F95-43DD81E9E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45655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99</Words>
  <Application>Microsoft Office PowerPoint</Application>
  <PresentationFormat>Grand écran</PresentationFormat>
  <Paragraphs>25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Cursive standard</vt:lpstr>
      <vt:lpstr>MyriadPro-Regular</vt:lpstr>
      <vt:lpstr>Thème Office</vt:lpstr>
      <vt:lpstr>Activités d’écriture</vt:lpstr>
      <vt:lpstr>Je copie :</vt:lpstr>
      <vt:lpstr>Présentation PowerPoint</vt:lpstr>
      <vt:lpstr>Le bonhomme dicté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26</cp:revision>
  <dcterms:created xsi:type="dcterms:W3CDTF">2021-07-17T07:25:24Z</dcterms:created>
  <dcterms:modified xsi:type="dcterms:W3CDTF">2022-08-25T14:15:18Z</dcterms:modified>
</cp:coreProperties>
</file>